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28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C96C7-1306-410A-91EB-9E1B2405F75A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EF9C-FF61-4B9C-9EB9-BE52859F92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2270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C96C7-1306-410A-91EB-9E1B2405F75A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EF9C-FF61-4B9C-9EB9-BE52859F92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9572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C96C7-1306-410A-91EB-9E1B2405F75A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EF9C-FF61-4B9C-9EB9-BE52859F92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084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C96C7-1306-410A-91EB-9E1B2405F75A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EF9C-FF61-4B9C-9EB9-BE52859F92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4230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C96C7-1306-410A-91EB-9E1B2405F75A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EF9C-FF61-4B9C-9EB9-BE52859F92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4401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C96C7-1306-410A-91EB-9E1B2405F75A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EF9C-FF61-4B9C-9EB9-BE52859F92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372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C96C7-1306-410A-91EB-9E1B2405F75A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EF9C-FF61-4B9C-9EB9-BE52859F92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72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C96C7-1306-410A-91EB-9E1B2405F75A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EF9C-FF61-4B9C-9EB9-BE52859F92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9238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C96C7-1306-410A-91EB-9E1B2405F75A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EF9C-FF61-4B9C-9EB9-BE52859F92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747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C96C7-1306-410A-91EB-9E1B2405F75A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EF9C-FF61-4B9C-9EB9-BE52859F92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2751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C96C7-1306-410A-91EB-9E1B2405F75A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EF9C-FF61-4B9C-9EB9-BE52859F92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3528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C96C7-1306-410A-91EB-9E1B2405F75A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6EF9C-FF61-4B9C-9EB9-BE52859F92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350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正方形/長方形 29"/>
          <p:cNvSpPr/>
          <p:nvPr/>
        </p:nvSpPr>
        <p:spPr>
          <a:xfrm>
            <a:off x="0" y="0"/>
            <a:ext cx="6858000" cy="70183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6"/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15464"/>
          <a:stretch/>
        </p:blipFill>
        <p:spPr>
          <a:xfrm>
            <a:off x="0" y="1848876"/>
            <a:ext cx="6858000" cy="982144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15464"/>
          <a:stretch/>
        </p:blipFill>
        <p:spPr>
          <a:xfrm>
            <a:off x="0" y="737108"/>
            <a:ext cx="6858000" cy="1084141"/>
          </a:xfrm>
          <a:prstGeom prst="rect">
            <a:avLst/>
          </a:prstGeom>
        </p:spPr>
      </p:pic>
      <p:sp>
        <p:nvSpPr>
          <p:cNvPr id="9" name="角丸四角形 8"/>
          <p:cNvSpPr/>
          <p:nvPr/>
        </p:nvSpPr>
        <p:spPr>
          <a:xfrm>
            <a:off x="206853" y="2005789"/>
            <a:ext cx="1250002" cy="641526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6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08333" y="121624"/>
            <a:ext cx="6102161" cy="443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282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建築資金券 対象物件一覧</a:t>
            </a:r>
            <a:r>
              <a:rPr kumimoji="1" lang="en-US" altLang="ja-JP" sz="2282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20219" y="2017700"/>
            <a:ext cx="1242648" cy="6632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28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建築資金券</a:t>
            </a:r>
            <a:endParaRPr kumimoji="1" lang="en-US" altLang="ja-JP" sz="1428" dirty="0">
              <a:solidFill>
                <a:schemeClr val="accent2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kumimoji="1" lang="en-US" altLang="ja-JP" sz="2282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300</a:t>
            </a:r>
            <a:r>
              <a:rPr kumimoji="1" lang="ja-JP" altLang="en-US" sz="1309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万円分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577231" y="2205444"/>
            <a:ext cx="4808476" cy="531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28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・みよし市　</a:t>
            </a:r>
            <a:r>
              <a:rPr kumimoji="1" lang="en-US" altLang="ja-JP" sz="1428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MIYOSHI</a:t>
            </a:r>
            <a:r>
              <a:rPr kumimoji="1" lang="ja-JP" altLang="en-US" sz="1428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kumimoji="1" lang="en-US" altLang="ja-JP" sz="1428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MIRAITO</a:t>
            </a:r>
            <a:r>
              <a:rPr kumimoji="1" lang="ja-JP" altLang="en-US" sz="1428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endParaRPr kumimoji="1" lang="en-US" altLang="ja-JP" sz="1428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endParaRPr kumimoji="1" lang="en-US" altLang="ja-JP" sz="1428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208334" y="956072"/>
            <a:ext cx="1250002" cy="641526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6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10530" y="968772"/>
            <a:ext cx="1242648" cy="6632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28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建築資金券</a:t>
            </a:r>
            <a:endParaRPr kumimoji="1" lang="en-US" altLang="ja-JP" sz="1428" dirty="0">
              <a:solidFill>
                <a:schemeClr val="accent2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kumimoji="1" lang="en-US" altLang="ja-JP" sz="2282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350</a:t>
            </a:r>
            <a:r>
              <a:rPr kumimoji="1" lang="ja-JP" altLang="en-US" sz="1309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万円分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582664" y="1122488"/>
            <a:ext cx="4808476" cy="312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28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・豊田市梅坪町</a:t>
            </a:r>
            <a:r>
              <a:rPr kumimoji="1" lang="en-US" altLang="ja-JP" sz="1428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9</a:t>
            </a:r>
            <a:r>
              <a:rPr kumimoji="1" lang="ja-JP" altLang="en-US" sz="1428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丁目</a:t>
            </a:r>
            <a:endParaRPr kumimoji="1" lang="en-US" altLang="ja-JP" sz="1428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15464"/>
          <a:stretch/>
        </p:blipFill>
        <p:spPr>
          <a:xfrm>
            <a:off x="0" y="2869190"/>
            <a:ext cx="6858000" cy="1041069"/>
          </a:xfrm>
          <a:prstGeom prst="rect">
            <a:avLst/>
          </a:prstGeom>
        </p:spPr>
      </p:pic>
      <p:sp>
        <p:nvSpPr>
          <p:cNvPr id="21" name="テキスト ボックス 20"/>
          <p:cNvSpPr txBox="1"/>
          <p:nvPr/>
        </p:nvSpPr>
        <p:spPr>
          <a:xfrm>
            <a:off x="4381884" y="2204123"/>
            <a:ext cx="2160622" cy="531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28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13-3</a:t>
            </a:r>
            <a:r>
              <a:rPr kumimoji="1" lang="ja-JP" altLang="en-US" sz="1428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号地、</a:t>
            </a:r>
            <a:r>
              <a:rPr kumimoji="1" lang="en-US" altLang="ja-JP" sz="1428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13-1</a:t>
            </a:r>
            <a:r>
              <a:rPr kumimoji="1" lang="ja-JP" altLang="en-US" sz="1428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号地</a:t>
            </a:r>
            <a:endParaRPr kumimoji="1" lang="en-US" altLang="ja-JP" sz="1428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endParaRPr kumimoji="1" lang="en-US" altLang="ja-JP" sz="1428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200773" y="2997537"/>
            <a:ext cx="1250002" cy="641526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6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12658" y="3002614"/>
            <a:ext cx="1242648" cy="6632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28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建築資金券</a:t>
            </a:r>
            <a:endParaRPr kumimoji="1" lang="en-US" altLang="ja-JP" sz="1428" dirty="0">
              <a:solidFill>
                <a:schemeClr val="accent2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kumimoji="1" lang="en-US" altLang="ja-JP" sz="2282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250</a:t>
            </a:r>
            <a:r>
              <a:rPr kumimoji="1" lang="ja-JP" altLang="en-US" sz="1309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万円分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381884" y="1121401"/>
            <a:ext cx="2160622" cy="312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28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販売中全区画対象</a:t>
            </a:r>
            <a:endParaRPr kumimoji="1" lang="en-US" altLang="ja-JP" sz="1428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577231" y="2874408"/>
            <a:ext cx="4808476" cy="751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428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1428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・</a:t>
            </a:r>
            <a:r>
              <a:rPr kumimoji="1" lang="ja-JP" altLang="en-US" sz="119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プログレスタウン春日井熊野桜佐</a:t>
            </a:r>
            <a:r>
              <a:rPr kumimoji="1" lang="en-US" altLang="ja-JP" sz="119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Ⅱ</a:t>
            </a:r>
          </a:p>
          <a:p>
            <a:r>
              <a:rPr kumimoji="1" lang="ja-JP" altLang="en-US" sz="1428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・ソラタス知立</a:t>
            </a:r>
            <a:endParaRPr kumimoji="1" lang="en-US" altLang="ja-JP" sz="1428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389055" y="2883545"/>
            <a:ext cx="2853821" cy="733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428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1428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販売中全区画対象</a:t>
            </a:r>
            <a:endParaRPr kumimoji="1" lang="en-US" altLang="ja-JP" sz="1428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en-US" altLang="ja-JP" sz="1309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9.22.23.24.25.26.27</a:t>
            </a:r>
            <a:r>
              <a:rPr kumimoji="1" lang="ja-JP" altLang="en-US" sz="1309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号地</a:t>
            </a:r>
            <a:endParaRPr kumimoji="1" lang="en-US" altLang="ja-JP" sz="1309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pic>
        <p:nvPicPr>
          <p:cNvPr id="34" name="図 3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15464"/>
          <a:stretch/>
        </p:blipFill>
        <p:spPr>
          <a:xfrm>
            <a:off x="0" y="8531936"/>
            <a:ext cx="6858000" cy="971524"/>
          </a:xfrm>
          <a:prstGeom prst="rect">
            <a:avLst/>
          </a:prstGeom>
        </p:spPr>
      </p:pic>
      <p:sp>
        <p:nvSpPr>
          <p:cNvPr id="35" name="角丸四角形 34"/>
          <p:cNvSpPr/>
          <p:nvPr/>
        </p:nvSpPr>
        <p:spPr>
          <a:xfrm>
            <a:off x="206853" y="8701487"/>
            <a:ext cx="1250002" cy="641526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6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10530" y="8714124"/>
            <a:ext cx="1242648" cy="6632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28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建築資金券</a:t>
            </a:r>
            <a:endParaRPr kumimoji="1" lang="en-US" altLang="ja-JP" sz="1428" dirty="0">
              <a:solidFill>
                <a:schemeClr val="accent2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kumimoji="1" lang="en-US" altLang="ja-JP" sz="2282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100</a:t>
            </a:r>
            <a:r>
              <a:rPr kumimoji="1" lang="ja-JP" altLang="en-US" sz="1309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万円分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570111" y="8700599"/>
            <a:ext cx="4808476" cy="971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28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・岡崎美合</a:t>
            </a:r>
            <a:endParaRPr kumimoji="1" lang="en-US" altLang="ja-JP" sz="1428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1428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・つむぎ</a:t>
            </a:r>
            <a:r>
              <a:rPr kumimoji="1" lang="ja-JP" altLang="en-US" sz="1428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テラシア</a:t>
            </a:r>
            <a:endParaRPr kumimoji="1" lang="en-US" altLang="ja-JP" sz="1428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1428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・グリーサテラス緑区篠の風</a:t>
            </a:r>
            <a:endParaRPr kumimoji="1" lang="en-US" altLang="ja-JP" sz="1428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endParaRPr kumimoji="1" lang="en-US" altLang="ja-JP" sz="1428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389055" y="8727932"/>
            <a:ext cx="2853821" cy="916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9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販売中全区画対象</a:t>
            </a:r>
            <a:endParaRPr kumimoji="1" lang="en-US" altLang="ja-JP" sz="1309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1309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販売中全区画</a:t>
            </a:r>
            <a:r>
              <a:rPr kumimoji="1" lang="ja-JP" altLang="en-US" sz="1309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対象</a:t>
            </a:r>
            <a:endParaRPr kumimoji="1" lang="en-US" altLang="ja-JP" sz="1309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en-US" altLang="ja-JP" sz="1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4.17.18.19</a:t>
            </a:r>
            <a:r>
              <a:rPr kumimoji="1" lang="ja-JP" altLang="en-US" sz="1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号地</a:t>
            </a:r>
            <a:endParaRPr kumimoji="1" lang="en-US" altLang="ja-JP" sz="1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endParaRPr kumimoji="1" lang="en-US" altLang="ja-JP" sz="1309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pic>
        <p:nvPicPr>
          <p:cNvPr id="25" name="図 2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15464"/>
          <a:stretch/>
        </p:blipFill>
        <p:spPr>
          <a:xfrm>
            <a:off x="0" y="6369438"/>
            <a:ext cx="6858000" cy="2128129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15464"/>
          <a:stretch/>
        </p:blipFill>
        <p:spPr>
          <a:xfrm>
            <a:off x="0" y="3947314"/>
            <a:ext cx="6858000" cy="2400207"/>
          </a:xfrm>
          <a:prstGeom prst="rect">
            <a:avLst/>
          </a:prstGeom>
        </p:spPr>
      </p:pic>
      <p:sp>
        <p:nvSpPr>
          <p:cNvPr id="29" name="角丸四角形 28"/>
          <p:cNvSpPr/>
          <p:nvPr/>
        </p:nvSpPr>
        <p:spPr>
          <a:xfrm>
            <a:off x="211406" y="6615765"/>
            <a:ext cx="1250002" cy="724209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6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15084" y="6683185"/>
            <a:ext cx="1242648" cy="6632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28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建築資金券</a:t>
            </a:r>
            <a:endParaRPr kumimoji="1" lang="en-US" altLang="ja-JP" sz="1428" dirty="0">
              <a:solidFill>
                <a:schemeClr val="accent2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kumimoji="1" lang="en-US" altLang="ja-JP" sz="2282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150</a:t>
            </a:r>
            <a:r>
              <a:rPr kumimoji="1" lang="ja-JP" altLang="en-US" sz="1309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万円分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577231" y="6457885"/>
            <a:ext cx="4808476" cy="2350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9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・守山センチュリ</a:t>
            </a:r>
            <a:r>
              <a:rPr kumimoji="1" lang="en-US" altLang="ja-JP" sz="1309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―</a:t>
            </a:r>
            <a:r>
              <a:rPr kumimoji="1" lang="ja-JP" altLang="en-US" sz="1309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ゲート</a:t>
            </a:r>
            <a:endParaRPr kumimoji="1" lang="en-US" altLang="ja-JP" sz="1309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1309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・アクトベース豊田西中山</a:t>
            </a:r>
            <a:endParaRPr kumimoji="1" lang="en-US" altLang="ja-JP" sz="1309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1309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・ゲートテラス豊田青木町</a:t>
            </a:r>
            <a:endParaRPr kumimoji="1" lang="en-US" altLang="ja-JP" sz="1309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1309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・ラサンテ北新川</a:t>
            </a:r>
            <a:endParaRPr kumimoji="1" lang="en-US" altLang="ja-JP" sz="1309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1309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・</a:t>
            </a:r>
            <a:r>
              <a:rPr kumimoji="1" lang="ja-JP" altLang="en-US" sz="107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ネオグラッドア加木屋中ノ池駅南</a:t>
            </a:r>
            <a:endParaRPr kumimoji="1" lang="en-US" altLang="ja-JP" sz="1071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1309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・</a:t>
            </a:r>
            <a:r>
              <a:rPr kumimoji="1" lang="en-US" altLang="ja-JP" sz="1309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THE</a:t>
            </a:r>
            <a:r>
              <a:rPr kumimoji="1" lang="ja-JP" altLang="en-US" sz="1309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聚楽園</a:t>
            </a:r>
            <a:endParaRPr kumimoji="1" lang="en-US" altLang="ja-JP" sz="1309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1309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・プログレスタウン緑区諸の木</a:t>
            </a:r>
            <a:endParaRPr kumimoji="1" lang="en-US" altLang="ja-JP" sz="1309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1309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・クリザンテームヒルズ</a:t>
            </a:r>
            <a:r>
              <a:rPr kumimoji="1" lang="ja-JP" altLang="en-US" sz="1309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西中山</a:t>
            </a:r>
            <a:endParaRPr kumimoji="1" lang="en-US" altLang="ja-JP" sz="1309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1309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・</a:t>
            </a:r>
            <a:r>
              <a:rPr kumimoji="1" lang="ja-JP" altLang="en-US" sz="1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クレアテラス緑区諸の木</a:t>
            </a:r>
            <a:endParaRPr kumimoji="1" lang="en-US" altLang="ja-JP" sz="12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kumimoji="1" lang="ja-JP" altLang="en-US" sz="1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諸</a:t>
            </a:r>
            <a:r>
              <a:rPr kumimoji="1" lang="ja-JP" altLang="en-US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</a:t>
            </a:r>
            <a:r>
              <a:rPr kumimoji="1" lang="ja-JP" altLang="en-US" sz="1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木グリーンヴィレッジ</a:t>
            </a:r>
            <a:endParaRPr kumimoji="1" lang="en-US" altLang="ja-JP" sz="12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endParaRPr kumimoji="1" lang="en-US" altLang="ja-JP" sz="1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186277" y="4201527"/>
            <a:ext cx="1250002" cy="724209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6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88474" y="4247284"/>
            <a:ext cx="1242648" cy="6632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28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建築資金券</a:t>
            </a:r>
            <a:endParaRPr kumimoji="1" lang="en-US" altLang="ja-JP" sz="1428" dirty="0">
              <a:solidFill>
                <a:schemeClr val="accent2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kumimoji="1" lang="en-US" altLang="ja-JP" sz="2282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200</a:t>
            </a:r>
            <a:r>
              <a:rPr kumimoji="1" lang="ja-JP" altLang="en-US" sz="1309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万円分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577231" y="4170500"/>
            <a:ext cx="4808476" cy="1905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9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・プログレスタウン豊田畝部</a:t>
            </a:r>
            <a:endParaRPr kumimoji="1" lang="en-US" altLang="ja-JP" sz="1309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1309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・プログレスタウン岡崎戸崎町</a:t>
            </a:r>
            <a:endParaRPr kumimoji="1" lang="en-US" altLang="ja-JP" sz="1309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1309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・プログレスタウン豊川宿伊奈</a:t>
            </a:r>
            <a:endParaRPr kumimoji="1" lang="en-US" altLang="ja-JP" sz="1309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1309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・プログレスタウン一宮今伊勢</a:t>
            </a:r>
            <a:endParaRPr kumimoji="1" lang="en-US" altLang="ja-JP" sz="1309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1309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・大府共和町</a:t>
            </a:r>
            <a:endParaRPr kumimoji="1" lang="en-US" altLang="ja-JP" sz="1309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1309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・東郷白鳥</a:t>
            </a:r>
            <a:r>
              <a:rPr kumimoji="1" lang="en-US" altLang="ja-JP" sz="1309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2</a:t>
            </a:r>
            <a:r>
              <a:rPr kumimoji="1" lang="ja-JP" altLang="en-US" sz="1309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丁目</a:t>
            </a:r>
            <a:endParaRPr kumimoji="1" lang="en-US" altLang="ja-JP" sz="1309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1309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・プログレスタウン豊田中田町</a:t>
            </a:r>
            <a:endParaRPr kumimoji="1" lang="en-US" altLang="ja-JP" sz="1309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1309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・</a:t>
            </a:r>
            <a:r>
              <a:rPr kumimoji="1" lang="ja-JP" altLang="en-US" sz="119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クリザンテームヒルズ三好丘緑</a:t>
            </a:r>
            <a:endParaRPr kumimoji="1" lang="en-US" altLang="ja-JP" sz="119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1309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・ブラニア日進岩崎台</a:t>
            </a:r>
            <a:endParaRPr kumimoji="1" lang="en-US" altLang="ja-JP" sz="1309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392381" y="6471369"/>
            <a:ext cx="2887571" cy="1252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309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E-9.E-10</a:t>
            </a:r>
            <a:r>
              <a:rPr kumimoji="1" lang="ja-JP" altLang="en-US" sz="1309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号地</a:t>
            </a:r>
            <a:endParaRPr kumimoji="1" lang="en-US" altLang="ja-JP" sz="1309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1309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販売中全区画対象</a:t>
            </a:r>
            <a:endParaRPr kumimoji="1" lang="en-US" altLang="ja-JP" sz="1309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1309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販売中全区画対象</a:t>
            </a:r>
            <a:endParaRPr kumimoji="1" lang="en-US" altLang="ja-JP" sz="1309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1309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販売中全区画対象</a:t>
            </a:r>
            <a:endParaRPr kumimoji="1" lang="en-US" altLang="ja-JP" sz="1309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en-US" altLang="ja-JP" sz="1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19-4</a:t>
            </a:r>
            <a:r>
              <a:rPr kumimoji="1" lang="ja-JP" altLang="en-US" sz="1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号地</a:t>
            </a:r>
            <a:endParaRPr kumimoji="1" lang="en-US" altLang="ja-JP" sz="12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en-US" altLang="ja-JP" sz="1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I-14.15.19.G-9.11.13</a:t>
            </a:r>
            <a:r>
              <a:rPr kumimoji="1" lang="ja-JP" altLang="en-US" sz="11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号地</a:t>
            </a:r>
            <a:endParaRPr kumimoji="1" lang="en-US" altLang="ja-JP" sz="11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392931" y="4166769"/>
            <a:ext cx="2160622" cy="2106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9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販売中全区画対象</a:t>
            </a:r>
            <a:endParaRPr kumimoji="1" lang="en-US" altLang="ja-JP" sz="1309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1309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販売中全区画対象</a:t>
            </a:r>
            <a:endParaRPr kumimoji="1" lang="en-US" altLang="ja-JP" sz="1309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en-US" altLang="ja-JP" sz="1309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3</a:t>
            </a:r>
            <a:r>
              <a:rPr kumimoji="1" lang="ja-JP" altLang="en-US" sz="1309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号地</a:t>
            </a:r>
            <a:endParaRPr kumimoji="1" lang="en-US" altLang="ja-JP" sz="1309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1309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販売中全区画対象</a:t>
            </a:r>
            <a:endParaRPr kumimoji="1" lang="en-US" altLang="ja-JP" sz="1309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1309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販売中全区画対象</a:t>
            </a:r>
            <a:endParaRPr kumimoji="1" lang="en-US" altLang="ja-JP" sz="1309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en-US" altLang="ja-JP" sz="1309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2</a:t>
            </a:r>
            <a:r>
              <a:rPr kumimoji="1" lang="ja-JP" altLang="en-US" sz="1309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号地</a:t>
            </a:r>
            <a:endParaRPr kumimoji="1" lang="en-US" altLang="ja-JP" sz="1309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1309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販売中全区画対象</a:t>
            </a:r>
            <a:endParaRPr kumimoji="1" lang="en-US" altLang="ja-JP" sz="1309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1309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販売中全区画対象</a:t>
            </a:r>
            <a:endParaRPr kumimoji="1" lang="en-US" altLang="ja-JP" sz="1309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1309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販売中全区画対象</a:t>
            </a:r>
            <a:endParaRPr kumimoji="1" lang="en-US" altLang="ja-JP" sz="1309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endParaRPr kumimoji="1" lang="en-US" altLang="ja-JP" sz="1309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389055" y="7668004"/>
            <a:ext cx="2160622" cy="696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9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販売中全区画対象</a:t>
            </a:r>
            <a:endParaRPr kumimoji="1" lang="en-US" altLang="ja-JP" sz="1309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1309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販売中全区画対象</a:t>
            </a:r>
            <a:endParaRPr kumimoji="1" lang="en-US" altLang="ja-JP" sz="1309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1309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販売中</a:t>
            </a:r>
            <a:r>
              <a:rPr kumimoji="1" lang="ja-JP" altLang="en-US" sz="1309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全区画対象</a:t>
            </a:r>
            <a:endParaRPr kumimoji="1" lang="en-US" altLang="ja-JP" sz="1309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cxnSp>
        <p:nvCxnSpPr>
          <p:cNvPr id="41" name="直線コネクタ 40"/>
          <p:cNvCxnSpPr/>
          <p:nvPr/>
        </p:nvCxnSpPr>
        <p:spPr>
          <a:xfrm>
            <a:off x="4334685" y="737108"/>
            <a:ext cx="0" cy="8976516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正方形/長方形 45"/>
          <p:cNvSpPr/>
          <p:nvPr/>
        </p:nvSpPr>
        <p:spPr>
          <a:xfrm>
            <a:off x="0" y="9544467"/>
            <a:ext cx="6858000" cy="35937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6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0224" y="9586624"/>
            <a:ext cx="68146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 smtClean="0"/>
              <a:t>※</a:t>
            </a:r>
            <a:r>
              <a:rPr kumimoji="1" lang="ja-JP" altLang="en-US" sz="1100" dirty="0" smtClean="0"/>
              <a:t>上記物件は販売中のため、売約済みとなる場合がございます。販売状況についてはお問合せください。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261545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285</TotalTime>
  <Words>245</Words>
  <Application>Microsoft Office PowerPoint</Application>
  <PresentationFormat>A4 210 x 297 mm</PresentationFormat>
  <Paragraphs>67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HGS創英角ｺﾞｼｯｸUB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森田由香</dc:creator>
  <cp:lastModifiedBy>石山宗</cp:lastModifiedBy>
  <cp:revision>37</cp:revision>
  <dcterms:created xsi:type="dcterms:W3CDTF">2024-09-13T09:26:09Z</dcterms:created>
  <dcterms:modified xsi:type="dcterms:W3CDTF">2024-11-12T06:49:47Z</dcterms:modified>
</cp:coreProperties>
</file>